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95" r:id="rId3"/>
    <p:sldId id="296" r:id="rId4"/>
    <p:sldId id="258" r:id="rId5"/>
    <p:sldId id="297" r:id="rId6"/>
    <p:sldId id="290" r:id="rId7"/>
    <p:sldId id="289" r:id="rId8"/>
    <p:sldId id="260" r:id="rId9"/>
    <p:sldId id="261" r:id="rId10"/>
    <p:sldId id="262" r:id="rId11"/>
    <p:sldId id="265" r:id="rId12"/>
  </p:sldIdLst>
  <p:sldSz cx="9144000" cy="6858000" type="screen4x3"/>
  <p:notesSz cx="6858000" cy="9144000"/>
  <p:defaultTextStyle>
    <a:defPPr>
      <a:defRPr lang="ru-RU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0" d="100"/>
          <a:sy n="80" d="100"/>
        </p:scale>
        <p:origin x="1450" y="48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hdphoto1.wdp>
</file>

<file path=ppt/media/hdphoto2.wdp>
</file>

<file path=ppt/media/hdphoto3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Титульны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Подзаголовок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ru-RU" smtClean="0"/>
              <a:t>Образец подзаголовка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46664820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Заголовок и вертикальный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74579095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Вертикальный заголовок и текс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Вертикальный заголовок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Вертикальный текст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6553022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Заголовок и объект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76856359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Заголовок раздел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Дата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827779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Два объекта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06220874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Сравнение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4" name="Объект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5" name="Текст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6" name="Объект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7" name="Дата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8" name="Нижний колонтитул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9" name="Номер слайда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3047448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Только заголовок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Дата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4" name="Нижний колонтитул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5" name="Номер слайда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1390623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Пустой слай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Дата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3" name="Нижний колонтитул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4" name="Номер слайда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19019728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Объект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14825274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Рисунок с подписью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Рисунок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ru-RU"/>
          </a:p>
        </p:txBody>
      </p:sp>
      <p:sp>
        <p:nvSpPr>
          <p:cNvPr id="4" name="Текст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ru-RU" smtClean="0"/>
              <a:t>Образец текста</a:t>
            </a:r>
          </a:p>
        </p:txBody>
      </p:sp>
      <p:sp>
        <p:nvSpPr>
          <p:cNvPr id="5" name="Дата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6" name="Нижний колонтитул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7" name="Номер слайда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2910238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ru-RU" smtClean="0"/>
              <a:t>Образец заголовка</a:t>
            </a:r>
            <a:endParaRPr lang="ru-RU"/>
          </a:p>
        </p:txBody>
      </p:sp>
      <p:sp>
        <p:nvSpPr>
          <p:cNvPr id="3" name="Текст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ru-RU" smtClean="0"/>
              <a:t>Образец текста</a:t>
            </a:r>
          </a:p>
          <a:p>
            <a:pPr lvl="1"/>
            <a:r>
              <a:rPr lang="ru-RU" smtClean="0"/>
              <a:t>Второй уровень</a:t>
            </a:r>
          </a:p>
          <a:p>
            <a:pPr lvl="2"/>
            <a:r>
              <a:rPr lang="ru-RU" smtClean="0"/>
              <a:t>Третий уровень</a:t>
            </a:r>
          </a:p>
          <a:p>
            <a:pPr lvl="3"/>
            <a:r>
              <a:rPr lang="ru-RU" smtClean="0"/>
              <a:t>Четвертый уровень</a:t>
            </a:r>
          </a:p>
          <a:p>
            <a:pPr lvl="4"/>
            <a:r>
              <a:rPr lang="ru-RU" smtClean="0"/>
              <a:t>Пятый уровень</a:t>
            </a:r>
            <a:endParaRPr lang="ru-RU"/>
          </a:p>
        </p:txBody>
      </p:sp>
      <p:sp>
        <p:nvSpPr>
          <p:cNvPr id="4" name="Дата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55F1056-73C7-4E61-AF40-F60C04F3557F}" type="datetimeFigureOut">
              <a:rPr lang="ru-RU" smtClean="0"/>
              <a:pPr/>
              <a:t>20.04.2021</a:t>
            </a:fld>
            <a:endParaRPr lang="ru-RU"/>
          </a:p>
        </p:txBody>
      </p:sp>
      <p:sp>
        <p:nvSpPr>
          <p:cNvPr id="5" name="Нижний колонтитул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ru-RU"/>
          </a:p>
        </p:txBody>
      </p:sp>
      <p:sp>
        <p:nvSpPr>
          <p:cNvPr id="6" name="Номер слайда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4B433A5-9D6B-42B3-8E88-D46AD483A406}" type="slidenum">
              <a:rPr lang="ru-RU" smtClean="0"/>
              <a:pPr/>
              <a:t>‹#›</a:t>
            </a:fld>
            <a:endParaRPr lang="ru-RU"/>
          </a:p>
        </p:txBody>
      </p:sp>
    </p:spTree>
    <p:extLst>
      <p:ext uri="{BB962C8B-B14F-4D97-AF65-F5344CB8AC3E}">
        <p14:creationId xmlns:p14="http://schemas.microsoft.com/office/powerpoint/2010/main" val="327889565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ru-RU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microsoft.com/office/2007/relationships/hdphoto" Target="../media/hdphoto1.wdp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>
          <a:xfrm>
            <a:off x="611560" y="1988840"/>
            <a:ext cx="8229600" cy="4525963"/>
          </a:xfrm>
        </p:spPr>
        <p:txBody>
          <a:bodyPr/>
          <a:lstStyle/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1043608" y="1700808"/>
            <a:ext cx="6336704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FrankRuehl" pitchFamily="34" charset="-79"/>
              </a:rPr>
              <a:t>Ліцей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FrankRuehl" pitchFamily="34" charset="-79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FrankRuehl" pitchFamily="34" charset="-79"/>
              </a:rPr>
              <a:t>було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FrankRuehl" pitchFamily="34" charset="-79"/>
              </a:rPr>
              <a:t> засновано 15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FrankRuehl" pitchFamily="34" charset="-79"/>
              </a:rPr>
              <a:t>травня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FrankRuehl" pitchFamily="34" charset="-79"/>
              </a:rPr>
              <a:t> 1991 </a:t>
            </a:r>
            <a:r>
              <a:rPr lang="ru-RU" sz="5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FrankRuehl" pitchFamily="34" charset="-79"/>
              </a:rPr>
              <a:t>року</a:t>
            </a:r>
            <a:endParaRPr lang="ru-RU" sz="5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FrankRuehl" pitchFamily="34" charset="-79"/>
            </a:endParaRPr>
          </a:p>
        </p:txBody>
      </p:sp>
    </p:spTree>
    <p:extLst>
      <p:ext uri="{BB962C8B-B14F-4D97-AF65-F5344CB8AC3E}">
        <p14:creationId xmlns:p14="http://schemas.microsoft.com/office/powerpoint/2010/main" val="414364949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>
          <a:xfrm>
            <a:off x="467544" y="188640"/>
            <a:ext cx="8229600" cy="1143000"/>
          </a:xfrm>
        </p:spPr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614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colorTemperature colorTemp="88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2456" y="0"/>
            <a:ext cx="9176456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84583" y="2276872"/>
            <a:ext cx="842493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Ліцей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входить у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трійку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найкращих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навчальних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закладів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Чернівців</a:t>
            </a:r>
            <a:endParaRPr lang="ru-RU" sz="5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06549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921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821" y="-40010"/>
            <a:ext cx="9144000" cy="689801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75353" y="1556792"/>
            <a:ext cx="842493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Чернівецький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ліцей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№1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має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свою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сторінку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endParaRPr lang="ru-RU" sz="5400" b="1" i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5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ru-RU" sz="5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Вікіпедії</a:t>
            </a:r>
            <a:endParaRPr lang="ru-RU" sz="5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188787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sharpenSoften amount="-25000"/>
                    </a14:imgEffect>
                    <a14:imgEffect>
                      <a14:colorTemperature colorTemp="72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1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sp>
        <p:nvSpPr>
          <p:cNvPr id="4" name="Прямоугольник 3"/>
          <p:cNvSpPr/>
          <p:nvPr/>
        </p:nvSpPr>
        <p:spPr>
          <a:xfrm>
            <a:off x="205881" y="556184"/>
            <a:ext cx="8784976" cy="56630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Серед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у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сіх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вчителів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нашого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ліцею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четверо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працюють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тут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від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дня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заснування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algn="ctr"/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Пшенічка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Пауль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Францович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Галицька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Юлія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Карлівна</a:t>
            </a:r>
            <a:r>
              <a:rPr lang="en-US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endParaRPr lang="en-US" sz="4400" b="1" i="1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4400" b="1" i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Мокан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Олександр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Олександрович</a:t>
            </a:r>
            <a:r>
              <a:rPr lang="uk-UA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,</a:t>
            </a:r>
          </a:p>
          <a:p>
            <a:pPr algn="ctr"/>
            <a:r>
              <a:rPr lang="uk-UA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Майданик</a:t>
            </a:r>
            <a:r>
              <a:rPr lang="uk-UA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Володимир Львович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endParaRPr lang="en-US" sz="4400" b="1" i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5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.</a:t>
            </a:r>
            <a:endParaRPr lang="ru-RU" sz="5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140497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8458" y="-37322"/>
            <a:ext cx="9152723" cy="6843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07504" y="-1826"/>
            <a:ext cx="9036496" cy="609397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За </a:t>
            </a:r>
            <a:r>
              <a:rPr lang="ru-RU" sz="4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всю свою </a:t>
            </a:r>
            <a:r>
              <a:rPr lang="ru-RU" sz="4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історію</a:t>
            </a:r>
            <a:r>
              <a:rPr lang="ru-RU" sz="4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ліцей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мав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трьох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директорів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:</a:t>
            </a:r>
          </a:p>
          <a:p>
            <a:pPr algn="ctr"/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1991-1997 </a:t>
            </a:r>
            <a:r>
              <a:rPr lang="ru-RU" sz="4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рр</a:t>
            </a:r>
            <a:r>
              <a:rPr lang="ru-RU" sz="4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— директор Харламова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Тетяна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Сергіївна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.</a:t>
            </a:r>
          </a:p>
          <a:p>
            <a:pPr algn="ctr"/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1997-2009 </a:t>
            </a:r>
            <a:r>
              <a:rPr lang="ru-RU" sz="4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рр</a:t>
            </a:r>
            <a:r>
              <a:rPr lang="ru-RU" sz="4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. 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— директор Головко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Станіслав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Петрович.</a:t>
            </a:r>
          </a:p>
          <a:p>
            <a:pPr algn="ctr"/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   </a:t>
            </a:r>
            <a:r>
              <a:rPr lang="ru-RU" sz="4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2009-наші </a:t>
            </a:r>
            <a:r>
              <a:rPr lang="ru-RU" sz="4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дні</a:t>
            </a:r>
            <a:r>
              <a:rPr lang="ru-RU" sz="4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— директор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Кінащук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Наталія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Леонідівна</a:t>
            </a:r>
            <a:endParaRPr lang="ru-RU" sz="5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76536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1331640" y="1484784"/>
            <a:ext cx="6624736" cy="347787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На початку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свого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існування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ліцей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налічував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лише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вісім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класів</a:t>
            </a:r>
            <a:r>
              <a:rPr lang="ru-RU" sz="4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чотири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десятих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і </a:t>
            </a:r>
            <a:r>
              <a:rPr lang="ru-RU" sz="4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чотири</a:t>
            </a:r>
            <a:r>
              <a:rPr lang="ru-RU" sz="4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одинадцятих</a:t>
            </a:r>
            <a:endParaRPr lang="ru-RU" sz="4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077679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4579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30223"/>
            <a:ext cx="9152723" cy="684359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95536" y="2060849"/>
            <a:ext cx="835292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5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1996 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–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рік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заснування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учнівської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організації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«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Ліцейський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парламент</a:t>
            </a:r>
            <a:r>
              <a:rPr lang="ru-RU" sz="5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»</a:t>
            </a:r>
            <a:endParaRPr lang="ru-RU" sz="5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9836059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6288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596550" y="908720"/>
            <a:ext cx="7344816" cy="424731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5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У</a:t>
            </a:r>
            <a:r>
              <a:rPr lang="ru-RU" sz="5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2001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році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було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запроваджено</a:t>
            </a:r>
            <a:r>
              <a:rPr lang="ru-RU" sz="5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нові</a:t>
            </a:r>
            <a:r>
              <a:rPr lang="ru-RU" sz="5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ліцейські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традиції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: </a:t>
            </a:r>
            <a:r>
              <a:rPr lang="ru-RU" sz="5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посвяту</a:t>
            </a:r>
            <a:r>
              <a:rPr lang="ru-RU" sz="5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в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ліцеїсти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та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гімн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ліцею</a:t>
            </a:r>
            <a:endParaRPr lang="ru-RU" sz="5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40993057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3074" name="Picture 2"/>
          <p:cNvPicPr>
            <a:picLocks noChangeAspect="1" noChangeArrowheads="1"/>
          </p:cNvPicPr>
          <p:nvPr/>
        </p:nvPicPr>
        <p:blipFill>
          <a:blip r:embed="rId2">
            <a:duotone>
              <a:schemeClr val="accent6">
                <a:shade val="45000"/>
                <a:satMod val="135000"/>
              </a:schemeClr>
              <a:prstClr val="white"/>
            </a:duotone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 contras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142986" cy="685252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23528" y="332656"/>
            <a:ext cx="8640960" cy="452431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endParaRPr lang="ru-RU" sz="4800" b="1" i="1" dirty="0" smtClean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  <a:p>
            <a:pPr algn="ctr"/>
            <a:r>
              <a:rPr lang="ru-RU" sz="4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ru-RU" sz="4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2016,</a:t>
            </a:r>
            <a:r>
              <a:rPr lang="uk-UA" sz="4800" b="1" i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2018,2019,2020</a:t>
            </a:r>
            <a:r>
              <a:rPr lang="ru-RU" sz="4800" b="1" i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роках 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наш </a:t>
            </a:r>
            <a:r>
              <a:rPr lang="ru-RU" sz="4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ліцей</a:t>
            </a:r>
            <a:r>
              <a:rPr lang="ru-RU" sz="4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- у </a:t>
            </a:r>
            <a:r>
              <a:rPr lang="ru-RU" sz="48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сотні</a:t>
            </a:r>
            <a:r>
              <a:rPr lang="ru-RU" sz="48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найкращих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шкіл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України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. Рейтинг </a:t>
            </a:r>
            <a:r>
              <a:rPr lang="ru-RU" sz="48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складали</a:t>
            </a:r>
            <a:r>
              <a:rPr lang="ru-RU" sz="48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за результатами ЗНО </a:t>
            </a:r>
          </a:p>
        </p:txBody>
      </p:sp>
    </p:spTree>
    <p:extLst>
      <p:ext uri="{BB962C8B-B14F-4D97-AF65-F5344CB8AC3E}">
        <p14:creationId xmlns:p14="http://schemas.microsoft.com/office/powerpoint/2010/main" val="303886839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4098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5576"/>
            <a:ext cx="9144000" cy="68580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971600" y="1556792"/>
            <a:ext cx="7047656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Не секрет,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що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конвалія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є символом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нашого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ліцею</a:t>
            </a:r>
            <a:endParaRPr lang="ru-RU" sz="5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0981353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Заголовок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ru-RU"/>
          </a:p>
        </p:txBody>
      </p:sp>
      <p:sp>
        <p:nvSpPr>
          <p:cNvPr id="3" name="Объект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ru-RU" dirty="0"/>
          </a:p>
        </p:txBody>
      </p:sp>
      <p:pic>
        <p:nvPicPr>
          <p:cNvPr id="5122" name="Picture 2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0284" y="-23530"/>
            <a:ext cx="9144000" cy="68815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4" name="Прямоугольник 3"/>
          <p:cNvSpPr/>
          <p:nvPr/>
        </p:nvSpPr>
        <p:spPr>
          <a:xfrm>
            <a:off x="395536" y="2060848"/>
            <a:ext cx="7992888" cy="258532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У </a:t>
            </a:r>
            <a:r>
              <a:rPr lang="ru-RU" sz="5400" b="1" i="1" dirty="0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1994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році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ліцей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отримав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2 </a:t>
            </a:r>
            <a:r>
              <a:rPr lang="ru-RU" sz="5400" b="1" i="1" dirty="0" err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навчальний</a:t>
            </a:r>
            <a:r>
              <a:rPr lang="ru-RU" sz="5400" b="1" i="1" dirty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 корпус – </a:t>
            </a:r>
            <a:r>
              <a:rPr lang="ru-RU" sz="5400" b="1" i="1" dirty="0" err="1" smtClean="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Times New Roman" pitchFamily="18" charset="0"/>
                <a:cs typeface="Times New Roman" pitchFamily="18" charset="0"/>
              </a:rPr>
              <a:t>філію</a:t>
            </a:r>
            <a:endParaRPr lang="ru-RU" sz="5400" b="1" i="1" dirty="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Times New Roman" pitchFamily="18" charset="0"/>
              <a:cs typeface="Times New Roman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602600981"/>
      </p:ext>
    </p:extLst>
  </p:cSld>
  <p:clrMapOvr>
    <a:masterClrMapping/>
  </p:clrMapOvr>
</p:sld>
</file>

<file path=ppt/theme/theme1.xml><?xml version="1.0" encoding="utf-8"?>
<a:theme xmlns:a="http://schemas.openxmlformats.org/drawingml/2006/main" name="Тема Office">
  <a:themeElements>
    <a:clrScheme name="Стандартная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Стандартная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Стандартная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554</TotalTime>
  <Words>168</Words>
  <Application>Microsoft Office PowerPoint</Application>
  <PresentationFormat>Экран (4:3)</PresentationFormat>
  <Paragraphs>20</Paragraphs>
  <Slides>11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4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11</vt:i4>
      </vt:variant>
    </vt:vector>
  </HeadingPairs>
  <TitlesOfParts>
    <vt:vector size="16" baseType="lpstr">
      <vt:lpstr>Arial</vt:lpstr>
      <vt:lpstr>Calibri</vt:lpstr>
      <vt:lpstr>FrankRuehl</vt:lpstr>
      <vt:lpstr>Times New Roman</vt:lpstr>
      <vt:lpstr>Тема Office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>SPecialiST RePack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Презентация PowerPoint</dc:title>
  <dc:creator>user</dc:creator>
  <cp:lastModifiedBy>KreuzWahler</cp:lastModifiedBy>
  <cp:revision>22</cp:revision>
  <dcterms:created xsi:type="dcterms:W3CDTF">2018-05-11T19:29:08Z</dcterms:created>
  <dcterms:modified xsi:type="dcterms:W3CDTF">2021-04-20T08:53:15Z</dcterms:modified>
</cp:coreProperties>
</file>

<file path=docProps/thumbnail.jpeg>
</file>